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handoutMasterIdLst>
    <p:handoutMasterId r:id="rId18"/>
  </p:handoutMasterIdLst>
  <p:sldIdLst>
    <p:sldId id="437" r:id="rId4"/>
    <p:sldId id="421" r:id="rId5"/>
    <p:sldId id="426" r:id="rId7"/>
    <p:sldId id="422" r:id="rId8"/>
    <p:sldId id="427" r:id="rId9"/>
    <p:sldId id="423" r:id="rId10"/>
    <p:sldId id="428" r:id="rId11"/>
    <p:sldId id="424" r:id="rId12"/>
    <p:sldId id="430" r:id="rId13"/>
    <p:sldId id="429" r:id="rId14"/>
    <p:sldId id="425" r:id="rId15"/>
    <p:sldId id="431" r:id="rId16"/>
    <p:sldId id="43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